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administrées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et qui vous aideront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données.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une valeur totale divisée en plusieurs parties à un moment donné.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